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4" r:id="rId9"/>
    <p:sldId id="263" r:id="rId10"/>
    <p:sldId id="262" r:id="rId11"/>
    <p:sldId id="265" r:id="rId12"/>
    <p:sldId id="267" r:id="rId13"/>
    <p:sldId id="266" r:id="rId14"/>
    <p:sldId id="268" r:id="rId15"/>
    <p:sldId id="269" r:id="rId16"/>
    <p:sldId id="270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9/8/2016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9/8/2016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smw0031@auburn.edu" TargetMode="External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Project%20Proposal%20Form.txt" TargetMode="External"/><Relationship Id="rId2" Type="http://schemas.openxmlformats.org/officeDocument/2006/relationships/hyperlink" Target="https://github.com/SPARC-Auburn/Documents/blob/master/Forms/Project%20Item%20Order%20Form.tx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github.com/SPARC-Auburn/Documents/blob/master/Forms/Project%20Item%20Order%20Form.txt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KeyCode%20Access%20Form.txt" TargetMode="External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docs.google.com/forms/d/e/1FAIpQLSfqpxiz0g8yq0XAby3W-UsmvRN2_1Ku0nfGDU5F-r-Vj3ZCHQ/viewfor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et0024@auburn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mailto:jcp0048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Thursday, September 8</a:t>
            </a:r>
            <a:r>
              <a:rPr lang="en-US" sz="2400" baseline="30000" dirty="0"/>
              <a:t>th</a:t>
            </a:r>
            <a:r>
              <a:rPr lang="en-US" sz="2400" dirty="0"/>
              <a:t>, 2016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659333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senior design project involving magnetic levitation.</a:t>
            </a:r>
          </a:p>
          <a:p>
            <a:r>
              <a:rPr lang="en-US" dirty="0">
                <a:solidFill>
                  <a:schemeClr val="tx1"/>
                </a:solidFill>
              </a:rPr>
              <a:t>Capable of singing War Eagle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0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5938693" y="2400302"/>
            <a:ext cx="2807258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43802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Possibly suspend a </a:t>
            </a:r>
            <a:r>
              <a:rPr lang="en-US" dirty="0" err="1">
                <a:solidFill>
                  <a:schemeClr val="tx1"/>
                </a:solidFill>
              </a:rPr>
              <a:t>clawbot</a:t>
            </a:r>
            <a:r>
              <a:rPr lang="en-US" dirty="0">
                <a:solidFill>
                  <a:schemeClr val="tx1"/>
                </a:solidFill>
              </a:rPr>
              <a:t> vertically, so people could use a joystick to manipulate it and pick up pens, squishy balls, etc. with the SCORE logo.</a:t>
            </a:r>
          </a:p>
          <a:p>
            <a:r>
              <a:rPr lang="en-US" dirty="0">
                <a:solidFill>
                  <a:schemeClr val="tx1"/>
                </a:solidFill>
              </a:rPr>
              <a:t>Team Facilitators: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pic>
        <p:nvPicPr>
          <p:cNvPr id="1026" name="Picture 2" descr="Image result for claw mach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5327" r="30517" b="3019"/>
          <a:stretch/>
        </p:blipFill>
        <p:spPr bwMode="auto">
          <a:xfrm>
            <a:off x="6121396" y="1680211"/>
            <a:ext cx="2699357" cy="350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024004" cy="30289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3" y="1165178"/>
            <a:ext cx="3017637" cy="226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53" y="3494150"/>
            <a:ext cx="3017637" cy="22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Current Active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NASA RMC</a:t>
            </a:r>
          </a:p>
          <a:p>
            <a:r>
              <a:rPr lang="en-US" dirty="0">
                <a:solidFill>
                  <a:schemeClr val="tx1"/>
                </a:solidFill>
              </a:rPr>
              <a:t>Augmented Reality Helmet</a:t>
            </a:r>
          </a:p>
          <a:p>
            <a:r>
              <a:rPr lang="en-US" dirty="0">
                <a:solidFill>
                  <a:schemeClr val="tx1"/>
                </a:solidFill>
              </a:rPr>
              <a:t>Automated Lab</a:t>
            </a:r>
          </a:p>
          <a:p>
            <a:r>
              <a:rPr lang="en-US" dirty="0">
                <a:solidFill>
                  <a:schemeClr val="tx1"/>
                </a:solidFill>
              </a:rPr>
              <a:t>Tesla Coil</a:t>
            </a:r>
          </a:p>
          <a:p>
            <a:r>
              <a:rPr lang="en-US" dirty="0">
                <a:solidFill>
                  <a:schemeClr val="tx1"/>
                </a:solidFill>
              </a:rPr>
              <a:t>MAGLEV</a:t>
            </a:r>
          </a:p>
          <a:p>
            <a:r>
              <a:rPr lang="en-US" dirty="0">
                <a:solidFill>
                  <a:schemeClr val="tx1"/>
                </a:solidFill>
              </a:rPr>
              <a:t>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Quadcopter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55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58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17509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698584" y="4664546"/>
            <a:ext cx="2365895" cy="105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3943350" cy="3312414"/>
          </a:xfrm>
        </p:spPr>
        <p:txBody>
          <a:bodyPr>
            <a:normAutofit fontScale="70000" lnSpcReduction="20000"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Title: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Description: 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____________________________________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Proposal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Expected Finish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*Funding Needed (Yes/No): 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Proposed Budget: 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Lead: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Other Members: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For completion by an officer and the advisor: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Officer Name: _______________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Advisor Name: _______________ Date: __/__/__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5456" y="2331721"/>
            <a:ext cx="344285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2"/>
            </a:endParaRPr>
          </a:p>
          <a:p>
            <a:r>
              <a:rPr lang="en-US" sz="1350" dirty="0">
                <a:hlinkClick r:id="rId3"/>
              </a:rPr>
              <a:t>https://github.com/SPARC-Auburn/Documents/blob/master/Forms/Project%20Proposal%20Form.txt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05659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Item Order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263140"/>
            <a:ext cx="4684013" cy="3312414"/>
          </a:xfrm>
        </p:spPr>
        <p:txBody>
          <a:bodyPr>
            <a:no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Project Title: 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Form Submission Date: __/__/___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Item Name: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Vendor: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Link: 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Part #: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Amount: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Per Each: $______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Total: $_________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…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Total Cost (no shipping or taxes): 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$________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mcmastercarr.co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37" y="2123124"/>
            <a:ext cx="4089401" cy="8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dafr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990" y="2951226"/>
            <a:ext cx="2306348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mazon pr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8" b="25590"/>
          <a:stretch/>
        </p:blipFill>
        <p:spPr bwMode="auto">
          <a:xfrm>
            <a:off x="6514702" y="4020229"/>
            <a:ext cx="2279636" cy="48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igike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62" y="3065526"/>
            <a:ext cx="1707002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ouse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499" y="4020231"/>
            <a:ext cx="1559528" cy="60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3338" y="4713766"/>
            <a:ext cx="417279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7"/>
            </a:endParaRPr>
          </a:p>
          <a:p>
            <a:r>
              <a:rPr lang="en-US" sz="1350" dirty="0">
                <a:hlinkClick r:id="rId7"/>
              </a:rPr>
              <a:t>https://github.com/SPARC-Auburn/Documents/blob/master/Forms/Project%20Item%20Order%20Form.txt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43301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83425" y="2859232"/>
            <a:ext cx="8354291" cy="150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us on Social Media: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884"/>
          <a:stretch/>
        </p:blipFill>
        <p:spPr>
          <a:xfrm>
            <a:off x="1120853" y="3074930"/>
            <a:ext cx="1069079" cy="685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9884"/>
          <a:stretch/>
        </p:blipFill>
        <p:spPr>
          <a:xfrm>
            <a:off x="4770346" y="3074930"/>
            <a:ext cx="1069079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49710"/>
          <a:stretch/>
        </p:blipFill>
        <p:spPr>
          <a:xfrm>
            <a:off x="2964532" y="3074930"/>
            <a:ext cx="1065375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49884"/>
          <a:stretch/>
        </p:blipFill>
        <p:spPr>
          <a:xfrm>
            <a:off x="6579865" y="3074930"/>
            <a:ext cx="1069079" cy="685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768156" y="3833627"/>
                <a:ext cx="1458130" cy="273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h𝑡𝑡𝑝𝑠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://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𝑡𝑤𝑖𝑡𝑡𝑒𝑟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𝑐𝑜𝑚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𝑆𝑃𝐴𝑅𝐶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𝐴𝑢𝑏𝑢𝑟𝑛</m:t>
                      </m:r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56" y="3833627"/>
                <a:ext cx="1458130" cy="273793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162078" y="3833626"/>
                <a:ext cx="1904654" cy="409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h𝑡𝑡𝑝𝑠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://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𝑤𝑤𝑤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𝑦𝑜𝑢𝑡𝑢𝑏𝑒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𝑐𝑜𝑚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𝑈𝐶h𝑦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𝑌𝑓𝑛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𝑐𝑔𝑒𝑄𝐸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𝐴𝑛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𝑖𝑓𝑔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𝑚𝑤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𝑆𝑃𝐴𝑅𝐶𝐴𝑢𝑏𝑢𝑟𝑛</m:t>
                      </m:r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078" y="3833626"/>
                <a:ext cx="1904654" cy="409086"/>
              </a:xfrm>
              <a:prstGeom prst="rect">
                <a:avLst/>
              </a:prstGeom>
              <a:blipFill>
                <a:blip r:embed="rId7"/>
                <a:stretch>
                  <a:fillRect l="-2885" r="-22756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622432" y="3833627"/>
                <a:ext cx="1458130" cy="273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h𝑡𝑡𝑝𝑠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://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𝑔𝑖𝑡h𝑢𝑏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𝑐𝑜𝑚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𝑆𝑃𝐴𝑅𝐶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𝐴𝑢𝑏𝑢𝑟𝑛</m:t>
                      </m:r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432" y="3833627"/>
                <a:ext cx="1458130" cy="273793"/>
              </a:xfrm>
              <a:prstGeom prst="rect">
                <a:avLst/>
              </a:prstGeom>
              <a:blipFill>
                <a:blip r:embed="rId8"/>
                <a:stretch>
                  <a:fillRect l="-2510" r="-1255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042416" y="3833627"/>
                <a:ext cx="1405890" cy="32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h𝑡𝑡𝑝𝑠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://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𝑤𝑤𝑤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𝑓𝑎𝑐𝑒𝑏𝑜𝑜𝑘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𝑐𝑜𝑚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𝑔𝑟𝑜𝑢𝑝𝑠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75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𝑎𝑢𝑠𝑝𝑎𝑟𝑐</m:t>
                      </m:r>
                    </m:oMath>
                  </m:oMathPara>
                </a14:m>
                <a:endParaRPr lang="en-US" sz="75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416" y="3833627"/>
                <a:ext cx="1405890" cy="3205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956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</a:t>
            </a:r>
          </a:p>
          <a:p>
            <a:r>
              <a:rPr lang="en-US" dirty="0">
                <a:solidFill>
                  <a:schemeClr val="tx1"/>
                </a:solidFill>
              </a:rPr>
              <a:t>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Allows students to apply the concepts they learn in classes.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</a:t>
            </a:r>
          </a:p>
          <a:p>
            <a:r>
              <a:rPr lang="en-US" dirty="0">
                <a:solidFill>
                  <a:schemeClr val="tx1"/>
                </a:solidFill>
              </a:rPr>
              <a:t>There are no club dues.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10" y="3307368"/>
            <a:ext cx="8320376" cy="2348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070" r="14532"/>
          <a:stretch/>
        </p:blipFill>
        <p:spPr>
          <a:xfrm>
            <a:off x="6645402" y="1130993"/>
            <a:ext cx="2043684" cy="2087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3887931" cy="323347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 him at: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 will be given an access code that will give you 24/7 access to Broun 367 and Broun Hall.</a:t>
            </a:r>
          </a:p>
          <a:p>
            <a:r>
              <a:rPr lang="en-US" dirty="0">
                <a:solidFill>
                  <a:schemeClr val="tx1"/>
                </a:solidFill>
              </a:rPr>
              <a:t>Use this form: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https://github.com/SPARC-Auburn/Documents/blob/master/Forms/KeyCode%20Access%20Form.txt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14504" y="2840355"/>
            <a:ext cx="3257550" cy="27934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b="1" dirty="0" err="1">
                <a:solidFill>
                  <a:schemeClr val="tx1"/>
                </a:solidFill>
              </a:rPr>
              <a:t>Keycode</a:t>
            </a:r>
            <a:r>
              <a:rPr lang="en-US" sz="1350" b="1" dirty="0">
                <a:solidFill>
                  <a:schemeClr val="tx1"/>
                </a:solidFill>
              </a:rPr>
              <a:t> Access Form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Name: ___________________________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Auburn ID (903#):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350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If already assigned Broun Hall </a:t>
            </a:r>
            <a:r>
              <a:rPr lang="en-US" sz="1350" dirty="0" err="1">
                <a:solidFill>
                  <a:schemeClr val="tx1"/>
                </a:solidFill>
              </a:rPr>
              <a:t>Keycode</a:t>
            </a:r>
            <a:r>
              <a:rPr lang="en-US" sz="1350" dirty="0">
                <a:solidFill>
                  <a:schemeClr val="tx1"/>
                </a:solidFill>
              </a:rPr>
              <a:t>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err="1">
                <a:solidFill>
                  <a:schemeClr val="tx1"/>
                </a:solidFill>
              </a:rPr>
              <a:t>Keycode</a:t>
            </a:r>
            <a:r>
              <a:rPr lang="en-US" sz="1350" dirty="0">
                <a:solidFill>
                  <a:schemeClr val="tx1"/>
                </a:solidFill>
              </a:rPr>
              <a:t> #: _ _ _ _ _ 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350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If not list 3 6-digit desired </a:t>
            </a:r>
            <a:r>
              <a:rPr lang="en-US" sz="1350" dirty="0" err="1">
                <a:solidFill>
                  <a:schemeClr val="tx1"/>
                </a:solidFill>
              </a:rPr>
              <a:t>Keycodes</a:t>
            </a:r>
            <a:r>
              <a:rPr lang="en-US" sz="1350" dirty="0">
                <a:solidFill>
                  <a:schemeClr val="tx1"/>
                </a:solidFill>
              </a:rPr>
              <a:t>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Choice 1: _ _ _ _ _ 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Choice 2: _ _ _ _ _ 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chemeClr val="tx1"/>
                </a:solidFill>
              </a:rPr>
              <a:t>Choice 3: _ _ _ _ _ _</a:t>
            </a: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6455466" y="1191818"/>
            <a:ext cx="1472422" cy="155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582317"/>
            <a:ext cx="5095494" cy="306860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War Eagle BEST Robotics Competition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https://docs.google.com/forms/d/e/1FAIpQLSfqpxiz0g8yq0XAby3W-UsmvRN2_1Ku0nfGDU5F-r-Vj3ZCHQ/viewform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SCORE Robotics Education Program- New program starting this semester</a:t>
            </a:r>
          </a:p>
          <a:p>
            <a:r>
              <a:rPr lang="en-US" dirty="0">
                <a:solidFill>
                  <a:schemeClr val="tx1"/>
                </a:solidFill>
              </a:rPr>
              <a:t>IEEE Sumo Robotics Competition (with local high schools)</a:t>
            </a:r>
          </a:p>
          <a:p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r>
              <a:rPr lang="en-US" dirty="0">
                <a:solidFill>
                  <a:schemeClr val="tx1"/>
                </a:solidFill>
              </a:rPr>
              <a:t>Reaching out to other Auburn Organizations and Colleges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COSAM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Club- Mixer next Thursday tentatively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RC Hobbyist Club</a:t>
            </a: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45" y="1399033"/>
            <a:ext cx="2699174" cy="359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952745" y="504593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2177134"/>
            <a:ext cx="5095494" cy="4051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Coordinator- Jack Thomas </a:t>
            </a:r>
            <a:r>
              <a:rPr lang="en-US" sz="1650" dirty="0">
                <a:hlinkClick r:id="rId4"/>
              </a:rPr>
              <a:t>jet0024@auburn.edu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Hobbyist Club (RCHC)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6866658" cy="333375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Teaches 3D design, construction and control of RC airplanes, multi-copters, cars, and boats.</a:t>
            </a:r>
          </a:p>
          <a:p>
            <a:r>
              <a:rPr lang="en-US" dirty="0">
                <a:solidFill>
                  <a:schemeClr val="tx1"/>
                </a:solidFill>
              </a:rPr>
              <a:t>Designed to need no prior experience.</a:t>
            </a:r>
          </a:p>
          <a:p>
            <a:r>
              <a:rPr lang="en-US" dirty="0">
                <a:solidFill>
                  <a:schemeClr val="tx1"/>
                </a:solidFill>
              </a:rPr>
              <a:t>Functions very similar to SPARC</a:t>
            </a:r>
          </a:p>
          <a:p>
            <a:r>
              <a:rPr lang="en-US" dirty="0">
                <a:solidFill>
                  <a:schemeClr val="tx1"/>
                </a:solidFill>
              </a:rPr>
              <a:t>Newly founded club looking for a workspace.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5-6:30pm Mondays in Shelby 1122</a:t>
            </a:r>
          </a:p>
          <a:p>
            <a:r>
              <a:rPr lang="en-US" dirty="0">
                <a:solidFill>
                  <a:schemeClr val="tx1"/>
                </a:solidFill>
              </a:rPr>
              <a:t>Dues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$10 per semester</a:t>
            </a:r>
          </a:p>
          <a:p>
            <a:r>
              <a:rPr lang="en-US" dirty="0">
                <a:solidFill>
                  <a:schemeClr val="tx1"/>
                </a:solidFill>
              </a:rPr>
              <a:t>Club President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Joshua Parker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jcp0048@auburn.edu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uilt from Scrat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r="12253"/>
          <a:stretch/>
        </p:blipFill>
        <p:spPr bwMode="auto">
          <a:xfrm>
            <a:off x="7140592" y="2982598"/>
            <a:ext cx="1685654" cy="143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t from Scrat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9" t="28327" r="1509" b="2474"/>
          <a:stretch/>
        </p:blipFill>
        <p:spPr bwMode="auto">
          <a:xfrm>
            <a:off x="5239483" y="2982597"/>
            <a:ext cx="1817370" cy="22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ilt from Scratc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t="14830" r="11793" b="14237"/>
          <a:stretch/>
        </p:blipFill>
        <p:spPr bwMode="auto">
          <a:xfrm>
            <a:off x="7140592" y="4483510"/>
            <a:ext cx="1685654" cy="7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50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02895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Tentatively 5:30PM on Tuesdays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160" y="2770634"/>
            <a:ext cx="2736215" cy="205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955157" y="488134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Augmented Reality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173093"/>
            <a:ext cx="4366261" cy="3775125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Create a augmented reality helmet.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Possibly using dual projector or reflected LCD’s</a:t>
            </a:r>
          </a:p>
          <a:p>
            <a:r>
              <a:rPr lang="en-US" sz="1600" dirty="0">
                <a:solidFill>
                  <a:schemeClr val="tx1"/>
                </a:solidFill>
              </a:rPr>
              <a:t>Similar to Microsoft </a:t>
            </a:r>
            <a:r>
              <a:rPr lang="en-US" sz="1600" dirty="0" err="1">
                <a:solidFill>
                  <a:schemeClr val="tx1"/>
                </a:solidFill>
              </a:rPr>
              <a:t>Holo</a:t>
            </a:r>
            <a:r>
              <a:rPr lang="en-US" sz="1600" dirty="0">
                <a:solidFill>
                  <a:schemeClr val="tx1"/>
                </a:solidFill>
              </a:rPr>
              <a:t> Lens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Possible Users of this Technology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Motorcyclists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Race Car Drivers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Astronauts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Soldiers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Fighter Pilots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Noah </a:t>
            </a:r>
            <a:r>
              <a:rPr lang="en-US" sz="1400" dirty="0" err="1">
                <a:solidFill>
                  <a:schemeClr val="tx1"/>
                </a:solidFill>
              </a:rPr>
              <a:t>Niedzwiecki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4098" name="Picture 2" descr="Image result for microsoft holo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92" y="2173093"/>
            <a:ext cx="3382228" cy="253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726557" y="480133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Rendering of Microsoft </a:t>
            </a:r>
            <a:r>
              <a:rPr lang="en-US" sz="1650" dirty="0" err="1">
                <a:solidFill>
                  <a:schemeClr val="tx1"/>
                </a:solidFill>
              </a:rPr>
              <a:t>Hololens</a:t>
            </a: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help with orienting new members and organizing lab.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16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Thursdays 4:00pm-5:15pm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5122" name="Picture 2" descr="https://www.raspberrypi.org/wp-content/uploads/2015/01/Pi2ModB1GB_-comp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44" y="2419351"/>
            <a:ext cx="2596896" cy="147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193366" y="389117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Raspberrypi.org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560</TotalTime>
  <Words>911</Words>
  <Application>Microsoft Office PowerPoint</Application>
  <PresentationFormat>On-screen Show (4:3)</PresentationFormat>
  <Paragraphs>173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Cambria Math</vt:lpstr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RC Hobbyist Club (RCHC)</vt:lpstr>
      <vt:lpstr>Projects: NASA Robotics Mining Competition</vt:lpstr>
      <vt:lpstr>Projects: Augmented Reality Helmet</vt:lpstr>
      <vt:lpstr>Projects: Automated Lab</vt:lpstr>
      <vt:lpstr>Projects: Tesla Coil</vt:lpstr>
      <vt:lpstr>Projects: MAGLEV</vt:lpstr>
      <vt:lpstr>SCORE Crane Machine</vt:lpstr>
      <vt:lpstr>Projects: Quadcopter</vt:lpstr>
      <vt:lpstr>Review of Current Active Projects</vt:lpstr>
      <vt:lpstr>Project Proposal Form</vt:lpstr>
      <vt:lpstr>Project Item Order Form</vt:lpstr>
      <vt:lpstr>Follow us on Social Media: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33</cp:revision>
  <dcterms:created xsi:type="dcterms:W3CDTF">2016-09-03T15:20:58Z</dcterms:created>
  <dcterms:modified xsi:type="dcterms:W3CDTF">2016-09-09T02:44:20Z</dcterms:modified>
</cp:coreProperties>
</file>